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74" autoAdjust="0"/>
    <p:restoredTop sz="94660"/>
  </p:normalViewPr>
  <p:slideViewPr>
    <p:cSldViewPr snapToGrid="0">
      <p:cViewPr varScale="1">
        <p:scale>
          <a:sx n="75" d="100"/>
          <a:sy n="75" d="100"/>
        </p:scale>
        <p:origin x="22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9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590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742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708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610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464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46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295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818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05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2841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860B1-EB8C-4D1E-B631-A980BC17C2AA}" type="datetimeFigureOut">
              <a:rPr lang="en-US" smtClean="0"/>
              <a:t>8/24/2020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0E511F-51B9-4705-8175-59FA7A7D67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528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034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4516" y="381000"/>
            <a:ext cx="10382968" cy="63627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04516" y="4686300"/>
            <a:ext cx="10382968" cy="1066800"/>
          </a:xfrm>
          <a:prstGeom prst="rec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Data Acquisition &amp; Management (AIM 5001)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52770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8</Words>
  <Application>Microsoft Office PowerPoint</Application>
  <PresentationFormat>Widescreen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jim.topor@gmail.com</dc:creator>
  <cp:lastModifiedBy>jim.topor@gmail.com</cp:lastModifiedBy>
  <cp:revision>2</cp:revision>
  <dcterms:created xsi:type="dcterms:W3CDTF">2020-08-24T21:00:31Z</dcterms:created>
  <dcterms:modified xsi:type="dcterms:W3CDTF">2020-08-24T21:04:53Z</dcterms:modified>
</cp:coreProperties>
</file>

<file path=docProps/thumbnail.jpeg>
</file>